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43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8CA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71" autoAdjust="0"/>
    <p:restoredTop sz="96197"/>
  </p:normalViewPr>
  <p:slideViewPr>
    <p:cSldViewPr snapToGrid="0" snapToObjects="1">
      <p:cViewPr varScale="1">
        <p:scale>
          <a:sx n="110" d="100"/>
          <a:sy n="110" d="100"/>
        </p:scale>
        <p:origin x="10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15DE4-3DFD-754C-9088-52AC3BAEB876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0BCFD-7863-D748-BA52-CE62653472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641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829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981B3-DCD0-5D00-BDBD-15AD570D1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D7139B-5494-74F0-CAB3-881E3DB23E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DB937-9BBB-15AF-CA3C-5907F957E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7133E-6FD0-5233-F73C-156D66778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B4D51B-C8CC-F65C-E042-611373F1F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27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B8488-210A-4DA2-EF6F-A5B218BF0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46A79A-2FDA-D6F9-78AA-BD0CF8EED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78FB7-D1B0-D861-B935-6F4DEF66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ED771-8D3C-B444-1560-60072E63C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D6FB-2DD9-72BC-B008-E6E2C9B13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32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4519FE-B0AF-3FC9-8AE3-4C257864EB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A526CC-B55C-974C-D066-9AEBD9A9B2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970B4-B899-D371-2043-3CFD06CBE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1310E-9F11-8CA0-4F5B-E8B614E07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66079-666E-93BC-B882-0769187AF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103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FF717-C45E-7C71-87EF-8D7042BF4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F60E4-B91C-5A2D-4A9F-EE39E6DD5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1818F-C89A-30CA-6DD8-8CF8DC93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C4C50-3739-A3BF-7DED-420F94F68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55AFD-9005-D2EB-747E-9DDE7E218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399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A7ABC-5DBB-BFFB-C7C7-D2B9D82F9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7A90E-6E85-3250-43C5-93E04A0F7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F22FA-8949-379A-673D-503D7DF05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24119-6557-039D-C41A-B65CE693C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AE907-7E86-181A-3366-DCC5F898E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49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F5F05-EAC8-7517-1344-DC0FF7C81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3FC5C-865F-9E05-93F9-570A4FC3B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F33B13-B22B-BA94-50EA-55E49F49C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DF21CB-5EEA-03FC-2906-B3FC3E316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C3F86-B3B1-DDAE-1128-FB2D04279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979BEA-A478-4798-256A-A18001380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84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1E174-18DC-B973-EC8E-518E244DA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0B5D66-E342-FBFF-7621-5B75A5091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90C213-E2C1-D3B4-6A90-267193782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BCD9C4-E641-3AD8-A8D1-56AFCE6D1E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10CB60-EF85-DAFC-5797-F928965563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A43708-B64A-C1A7-E294-08BE476A0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3C901B-25E3-5C3B-4A31-96EC4BD39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35D294-7340-9096-3766-3E982A70B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632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3CF32-BAE1-C9FD-0EB4-C22C99E89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B12F34-4A90-6ED9-2C4F-F0ECE00BD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A571AE-1884-7BC0-4FA9-5C02B8666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D9C12-D9BF-2343-3C77-D50C2EE32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2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7935E2-2366-9CC7-AD4E-C847320F9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57F041-2AB8-1C2A-38A4-D12B587E0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462AB1-DAA6-1FFE-B06E-9E8C5201B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66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E16FD-C6DC-35CD-780C-E415935A6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4F0E9-9B52-A097-E64D-5BB935FE3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747C33-34DD-3B43-9BC0-2456994AC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815E2B-827D-9D4E-F77D-7453D5472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61B952-D01C-02C8-FCD8-6290CE218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89E69-A118-6B46-A945-295B3E5E8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31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ED49F-134E-AA5A-D3E5-B9C5D86DE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FC749E-1911-5502-967E-D9FA3A2D00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6131F-9625-23DC-74CE-65F26E852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787A6E-9C6C-D9F4-0229-9E8F8801C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184444-5170-F524-D1DE-88EF8A0E0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785A2F-374F-D1F5-18C5-77D7929E6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85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518791-A211-A237-0F33-2B6368250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84B46-3A07-5E85-BB54-F98DF6CBA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6DE4B-89C9-4295-CE3C-AF09BE9C0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17B96-3DF7-3341-BC80-802C1CDC869D}" type="datetimeFigureOut">
              <a:rPr lang="en-US" smtClean="0"/>
              <a:t>8/31/2023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C4FB2-655D-5047-DF18-CCC7B94C94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0E3A55-1BD6-6DD4-747F-5B87803B2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07311-E95B-0E44-86CA-C99E1B73D9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91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checkpointehr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adroTexto 350">
            <a:extLst>
              <a:ext uri="{FF2B5EF4-FFF2-40B4-BE49-F238E27FC236}">
                <a16:creationId xmlns:a16="http://schemas.microsoft.com/office/drawing/2014/main" id="{EB85846B-B4DD-D346-BE0C-37F878C3F360}"/>
              </a:ext>
            </a:extLst>
          </p:cNvPr>
          <p:cNvSpPr txBox="1"/>
          <p:nvPr/>
        </p:nvSpPr>
        <p:spPr>
          <a:xfrm>
            <a:off x="277555" y="157152"/>
            <a:ext cx="117503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38CA7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Correcting Session and Progress Note Errors</a:t>
            </a:r>
          </a:p>
        </p:txBody>
      </p:sp>
      <p:sp>
        <p:nvSpPr>
          <p:cNvPr id="25" name="Freeform 4">
            <a:extLst>
              <a:ext uri="{FF2B5EF4-FFF2-40B4-BE49-F238E27FC236}">
                <a16:creationId xmlns:a16="http://schemas.microsoft.com/office/drawing/2014/main" id="{CBA02708-E3F0-7442-AC74-F3BA16FA6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7448" y="11255360"/>
            <a:ext cx="362868" cy="447986"/>
          </a:xfrm>
          <a:custGeom>
            <a:avLst/>
            <a:gdLst>
              <a:gd name="T0" fmla="*/ 174 w 358"/>
              <a:gd name="T1" fmla="*/ 0 h 442"/>
              <a:gd name="T2" fmla="*/ 357 w 358"/>
              <a:gd name="T3" fmla="*/ 441 h 442"/>
              <a:gd name="T4" fmla="*/ 174 w 358"/>
              <a:gd name="T5" fmla="*/ 341 h 442"/>
              <a:gd name="T6" fmla="*/ 0 w 358"/>
              <a:gd name="T7" fmla="*/ 441 h 442"/>
              <a:gd name="T8" fmla="*/ 174 w 358"/>
              <a:gd name="T9" fmla="*/ 0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8" h="442">
                <a:moveTo>
                  <a:pt x="174" y="0"/>
                </a:moveTo>
                <a:lnTo>
                  <a:pt x="357" y="441"/>
                </a:lnTo>
                <a:lnTo>
                  <a:pt x="174" y="341"/>
                </a:lnTo>
                <a:lnTo>
                  <a:pt x="0" y="441"/>
                </a:lnTo>
                <a:lnTo>
                  <a:pt x="174" y="0"/>
                </a:lnTo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3ADDC66-4BFD-714E-9300-C9C888C0E9F3}"/>
              </a:ext>
            </a:extLst>
          </p:cNvPr>
          <p:cNvCxnSpPr>
            <a:cxnSpLocks/>
          </p:cNvCxnSpPr>
          <p:nvPr/>
        </p:nvCxnSpPr>
        <p:spPr>
          <a:xfrm flipV="1">
            <a:off x="3960503" y="1636643"/>
            <a:ext cx="977655" cy="334056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8DA2EB-C33C-524C-BBC0-ED391B3CAF3F}"/>
              </a:ext>
            </a:extLst>
          </p:cNvPr>
          <p:cNvCxnSpPr>
            <a:cxnSpLocks/>
          </p:cNvCxnSpPr>
          <p:nvPr/>
        </p:nvCxnSpPr>
        <p:spPr>
          <a:xfrm>
            <a:off x="3960503" y="2219739"/>
            <a:ext cx="977655" cy="417985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EA64D2A-AA51-7B47-96B6-8857E94AD559}"/>
              </a:ext>
            </a:extLst>
          </p:cNvPr>
          <p:cNvCxnSpPr>
            <a:cxnSpLocks/>
          </p:cNvCxnSpPr>
          <p:nvPr/>
        </p:nvCxnSpPr>
        <p:spPr>
          <a:xfrm>
            <a:off x="7169535" y="5540701"/>
            <a:ext cx="417886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6F1F269-C339-0B49-B337-6DFAB70A49D0}"/>
              </a:ext>
            </a:extLst>
          </p:cNvPr>
          <p:cNvCxnSpPr>
            <a:cxnSpLocks/>
          </p:cNvCxnSpPr>
          <p:nvPr/>
        </p:nvCxnSpPr>
        <p:spPr>
          <a:xfrm flipV="1">
            <a:off x="1227066" y="2134790"/>
            <a:ext cx="1045682" cy="958198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3F1CFCC1-F0F3-CD40-9546-4629BB58D635}"/>
              </a:ext>
            </a:extLst>
          </p:cNvPr>
          <p:cNvSpPr/>
          <p:nvPr/>
        </p:nvSpPr>
        <p:spPr>
          <a:xfrm>
            <a:off x="145117" y="3109253"/>
            <a:ext cx="2381250" cy="933450"/>
          </a:xfrm>
          <a:prstGeom prst="rect">
            <a:avLst/>
          </a:prstGeom>
          <a:solidFill>
            <a:srgbClr val="038C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51DC7B3-ACDA-A443-955C-591D88D7B693}"/>
              </a:ext>
            </a:extLst>
          </p:cNvPr>
          <p:cNvSpPr/>
          <p:nvPr/>
        </p:nvSpPr>
        <p:spPr>
          <a:xfrm>
            <a:off x="5063304" y="2268392"/>
            <a:ext cx="1930465" cy="7386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3EBBDCF-4A4C-EE41-A831-5AD56938808C}"/>
              </a:ext>
            </a:extLst>
          </p:cNvPr>
          <p:cNvSpPr/>
          <p:nvPr/>
        </p:nvSpPr>
        <p:spPr>
          <a:xfrm>
            <a:off x="5042481" y="4117400"/>
            <a:ext cx="2030139" cy="6378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Add an addendum to the note.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E1E09B8-1AC4-6D48-AD1F-836CDB160C31}"/>
              </a:ext>
            </a:extLst>
          </p:cNvPr>
          <p:cNvSpPr/>
          <p:nvPr/>
        </p:nvSpPr>
        <p:spPr>
          <a:xfrm>
            <a:off x="5060005" y="1303715"/>
            <a:ext cx="1933764" cy="6378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Has the Progress Note been signed?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E7E1777-05EB-E246-985F-F5CD7AD4FA24}"/>
              </a:ext>
            </a:extLst>
          </p:cNvPr>
          <p:cNvSpPr/>
          <p:nvPr/>
        </p:nvSpPr>
        <p:spPr>
          <a:xfrm>
            <a:off x="5042482" y="5153610"/>
            <a:ext cx="2080562" cy="7411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43" name="Rectangle 56">
            <a:extLst>
              <a:ext uri="{FF2B5EF4-FFF2-40B4-BE49-F238E27FC236}">
                <a16:creationId xmlns:a16="http://schemas.microsoft.com/office/drawing/2014/main" id="{C5B1D193-EB26-1040-94B8-C4A5793A6FE6}"/>
              </a:ext>
            </a:extLst>
          </p:cNvPr>
          <p:cNvSpPr/>
          <p:nvPr/>
        </p:nvSpPr>
        <p:spPr>
          <a:xfrm>
            <a:off x="7666384" y="3647183"/>
            <a:ext cx="4299084" cy="1384995"/>
          </a:xfrm>
          <a:prstGeom prst="rect">
            <a:avLst/>
          </a:prstGeom>
          <a:ln w="12700">
            <a:solidFill>
              <a:srgbClr val="038CA7"/>
            </a:solidFill>
          </a:ln>
        </p:spPr>
        <p:txBody>
          <a:bodyPr wrap="square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Wrote the note for the wrong client? Send an email to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 Light" panose="020F0502020204030203" pitchFamily="34" charset="0"/>
                <a:cs typeface="Lato Light" panose="020F050202020403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support@checkpointehr.com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 and we will move it to the correct client!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Once the Session has been billed, the note cannot </a:t>
            </a: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be deleted.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46" name="Rectangle 56">
            <a:extLst>
              <a:ext uri="{FF2B5EF4-FFF2-40B4-BE49-F238E27FC236}">
                <a16:creationId xmlns:a16="http://schemas.microsoft.com/office/drawing/2014/main" id="{F46471C9-CF8E-6C4E-9038-C9E17CFA34B0}"/>
              </a:ext>
            </a:extLst>
          </p:cNvPr>
          <p:cNvSpPr/>
          <p:nvPr/>
        </p:nvSpPr>
        <p:spPr>
          <a:xfrm>
            <a:off x="7666384" y="5156059"/>
            <a:ext cx="4299083" cy="738664"/>
          </a:xfrm>
          <a:prstGeom prst="rect">
            <a:avLst/>
          </a:prstGeom>
          <a:ln w="12700">
            <a:solidFill>
              <a:srgbClr val="038CA7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Make sure any changes that affect the progress note (i.e. location and telehealth modifiers) is reflected in the note. If not, add an addendum.</a:t>
            </a:r>
          </a:p>
        </p:txBody>
      </p:sp>
      <p:sp>
        <p:nvSpPr>
          <p:cNvPr id="47" name="CuadroTexto 395">
            <a:extLst>
              <a:ext uri="{FF2B5EF4-FFF2-40B4-BE49-F238E27FC236}">
                <a16:creationId xmlns:a16="http://schemas.microsoft.com/office/drawing/2014/main" id="{8C133EE0-1166-E34D-B631-BE8E45DD1D5A}"/>
              </a:ext>
            </a:extLst>
          </p:cNvPr>
          <p:cNvSpPr txBox="1"/>
          <p:nvPr/>
        </p:nvSpPr>
        <p:spPr>
          <a:xfrm>
            <a:off x="277555" y="3211003"/>
            <a:ext cx="20751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Lato Semibold" panose="020F0502020204030203" pitchFamily="34" charset="0"/>
                <a:cs typeface="Poppins Medium" pitchFamily="2" charset="77"/>
              </a:rPr>
              <a:t>Has the Session been billed?</a:t>
            </a:r>
          </a:p>
        </p:txBody>
      </p:sp>
      <p:sp>
        <p:nvSpPr>
          <p:cNvPr id="49" name="CuadroTexto 395">
            <a:extLst>
              <a:ext uri="{FF2B5EF4-FFF2-40B4-BE49-F238E27FC236}">
                <a16:creationId xmlns:a16="http://schemas.microsoft.com/office/drawing/2014/main" id="{90C0845F-9ABD-CB46-9A2B-DEEBDA0DB79B}"/>
              </a:ext>
            </a:extLst>
          </p:cNvPr>
          <p:cNvSpPr txBox="1"/>
          <p:nvPr/>
        </p:nvSpPr>
        <p:spPr>
          <a:xfrm>
            <a:off x="5033397" y="5158508"/>
            <a:ext cx="20392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a typeface="Lato Semibold" panose="020F0502020204030203" pitchFamily="34" charset="0"/>
                <a:cs typeface="Poppins Medium" pitchFamily="2" charset="77"/>
              </a:rPr>
              <a:t>Edit the Session via the pencil icon, change the information, click save.  </a:t>
            </a:r>
          </a:p>
        </p:txBody>
      </p:sp>
      <p:sp>
        <p:nvSpPr>
          <p:cNvPr id="50" name="CuadroTexto 395">
            <a:extLst>
              <a:ext uri="{FF2B5EF4-FFF2-40B4-BE49-F238E27FC236}">
                <a16:creationId xmlns:a16="http://schemas.microsoft.com/office/drawing/2014/main" id="{EE5C6BF8-642E-474C-93B3-7A95BF505F1B}"/>
              </a:ext>
            </a:extLst>
          </p:cNvPr>
          <p:cNvSpPr txBox="1"/>
          <p:nvPr/>
        </p:nvSpPr>
        <p:spPr>
          <a:xfrm>
            <a:off x="4845293" y="2268392"/>
            <a:ext cx="22273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a typeface="Lato Semibold" panose="020F0502020204030203" pitchFamily="34" charset="0"/>
                <a:cs typeface="Poppins Medium" pitchFamily="2" charset="77"/>
              </a:rPr>
              <a:t>Edit the Session via the pencil icon, change the information, click save. 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AE724F86-B3E7-A74E-846A-0C0107993959}"/>
              </a:ext>
            </a:extLst>
          </p:cNvPr>
          <p:cNvCxnSpPr>
            <a:cxnSpLocks/>
          </p:cNvCxnSpPr>
          <p:nvPr/>
        </p:nvCxnSpPr>
        <p:spPr>
          <a:xfrm flipV="1">
            <a:off x="7061030" y="1276398"/>
            <a:ext cx="862732" cy="271363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6">
            <a:extLst>
              <a:ext uri="{FF2B5EF4-FFF2-40B4-BE49-F238E27FC236}">
                <a16:creationId xmlns:a16="http://schemas.microsoft.com/office/drawing/2014/main" id="{95BA274E-229D-F349-BF32-AC3536F46F80}"/>
              </a:ext>
            </a:extLst>
          </p:cNvPr>
          <p:cNvSpPr/>
          <p:nvPr/>
        </p:nvSpPr>
        <p:spPr>
          <a:xfrm>
            <a:off x="1331844" y="4524761"/>
            <a:ext cx="458938" cy="262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Yes</a:t>
            </a:r>
            <a:endParaRPr lang="en-US" sz="11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59" name="Rectangle 56">
            <a:extLst>
              <a:ext uri="{FF2B5EF4-FFF2-40B4-BE49-F238E27FC236}">
                <a16:creationId xmlns:a16="http://schemas.microsoft.com/office/drawing/2014/main" id="{1FF16161-08D8-3A44-B927-39BB98472815}"/>
              </a:ext>
            </a:extLst>
          </p:cNvPr>
          <p:cNvSpPr/>
          <p:nvPr/>
        </p:nvSpPr>
        <p:spPr>
          <a:xfrm>
            <a:off x="3960503" y="1335989"/>
            <a:ext cx="93201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Progress Note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EF8609-4C4D-E4F6-2AB6-E074721E0C0A}"/>
              </a:ext>
            </a:extLst>
          </p:cNvPr>
          <p:cNvSpPr/>
          <p:nvPr/>
        </p:nvSpPr>
        <p:spPr>
          <a:xfrm>
            <a:off x="2397269" y="1545539"/>
            <a:ext cx="1503922" cy="106787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Which is incorrect, the Session or the Progress Note?</a:t>
            </a:r>
          </a:p>
        </p:txBody>
      </p:sp>
      <p:sp>
        <p:nvSpPr>
          <p:cNvPr id="3" name="Rectangle 56">
            <a:extLst>
              <a:ext uri="{FF2B5EF4-FFF2-40B4-BE49-F238E27FC236}">
                <a16:creationId xmlns:a16="http://schemas.microsoft.com/office/drawing/2014/main" id="{6E7BAA22-4511-00E2-2ED6-7851F189449F}"/>
              </a:ext>
            </a:extLst>
          </p:cNvPr>
          <p:cNvSpPr/>
          <p:nvPr/>
        </p:nvSpPr>
        <p:spPr>
          <a:xfrm>
            <a:off x="3725432" y="2506919"/>
            <a:ext cx="121272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Session</a:t>
            </a:r>
          </a:p>
        </p:txBody>
      </p:sp>
      <p:sp>
        <p:nvSpPr>
          <p:cNvPr id="4" name="Rectangle 56">
            <a:extLst>
              <a:ext uri="{FF2B5EF4-FFF2-40B4-BE49-F238E27FC236}">
                <a16:creationId xmlns:a16="http://schemas.microsoft.com/office/drawing/2014/main" id="{799023D1-C8C3-9F24-7174-0529E7530D16}"/>
              </a:ext>
            </a:extLst>
          </p:cNvPr>
          <p:cNvSpPr/>
          <p:nvPr/>
        </p:nvSpPr>
        <p:spPr>
          <a:xfrm>
            <a:off x="1227066" y="2376114"/>
            <a:ext cx="70832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No</a:t>
            </a:r>
            <a:endParaRPr lang="en-US" sz="11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10" name="Rectangle 56">
            <a:extLst>
              <a:ext uri="{FF2B5EF4-FFF2-40B4-BE49-F238E27FC236}">
                <a16:creationId xmlns:a16="http://schemas.microsoft.com/office/drawing/2014/main" id="{DC71901E-DA1C-5272-CA31-75D52D40C69E}"/>
              </a:ext>
            </a:extLst>
          </p:cNvPr>
          <p:cNvSpPr/>
          <p:nvPr/>
        </p:nvSpPr>
        <p:spPr>
          <a:xfrm>
            <a:off x="7123044" y="1873180"/>
            <a:ext cx="70832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No</a:t>
            </a:r>
          </a:p>
        </p:txBody>
      </p:sp>
      <p:sp>
        <p:nvSpPr>
          <p:cNvPr id="11" name="Rectangle 56">
            <a:extLst>
              <a:ext uri="{FF2B5EF4-FFF2-40B4-BE49-F238E27FC236}">
                <a16:creationId xmlns:a16="http://schemas.microsoft.com/office/drawing/2014/main" id="{C55582F1-43D0-CDD5-274C-5262DD32A1DE}"/>
              </a:ext>
            </a:extLst>
          </p:cNvPr>
          <p:cNvSpPr/>
          <p:nvPr/>
        </p:nvSpPr>
        <p:spPr>
          <a:xfrm>
            <a:off x="7123044" y="1145593"/>
            <a:ext cx="70832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Yes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15A3301-D7B0-9BC9-D321-602F981B562C}"/>
              </a:ext>
            </a:extLst>
          </p:cNvPr>
          <p:cNvCxnSpPr>
            <a:cxnSpLocks/>
          </p:cNvCxnSpPr>
          <p:nvPr/>
        </p:nvCxnSpPr>
        <p:spPr>
          <a:xfrm>
            <a:off x="7061030" y="1738869"/>
            <a:ext cx="874322" cy="298719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56">
            <a:extLst>
              <a:ext uri="{FF2B5EF4-FFF2-40B4-BE49-F238E27FC236}">
                <a16:creationId xmlns:a16="http://schemas.microsoft.com/office/drawing/2014/main" id="{041DA9EB-72B1-4C4C-842C-B7FA63F5109D}"/>
              </a:ext>
            </a:extLst>
          </p:cNvPr>
          <p:cNvSpPr/>
          <p:nvPr/>
        </p:nvSpPr>
        <p:spPr>
          <a:xfrm>
            <a:off x="3878974" y="4185208"/>
            <a:ext cx="92823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Progress Note</a:t>
            </a:r>
          </a:p>
        </p:txBody>
      </p:sp>
      <p:sp>
        <p:nvSpPr>
          <p:cNvPr id="14" name="Rectangle 56">
            <a:extLst>
              <a:ext uri="{FF2B5EF4-FFF2-40B4-BE49-F238E27FC236}">
                <a16:creationId xmlns:a16="http://schemas.microsoft.com/office/drawing/2014/main" id="{0EDCF8DB-CFFE-8947-0716-5EAE7C4F136C}"/>
              </a:ext>
            </a:extLst>
          </p:cNvPr>
          <p:cNvSpPr/>
          <p:nvPr/>
        </p:nvSpPr>
        <p:spPr>
          <a:xfrm>
            <a:off x="4015182" y="5384735"/>
            <a:ext cx="70832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Session</a:t>
            </a:r>
            <a:endParaRPr lang="en-US" sz="11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1017D35-90B3-2091-78EA-7009589E9D6F}"/>
              </a:ext>
            </a:extLst>
          </p:cNvPr>
          <p:cNvSpPr/>
          <p:nvPr/>
        </p:nvSpPr>
        <p:spPr>
          <a:xfrm>
            <a:off x="7991832" y="1751487"/>
            <a:ext cx="1901167" cy="7554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Edit the Progress Note, correct the information, click Save.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60E0A83-BC5C-F469-7EED-0EAAD115036E}"/>
              </a:ext>
            </a:extLst>
          </p:cNvPr>
          <p:cNvSpPr/>
          <p:nvPr/>
        </p:nvSpPr>
        <p:spPr>
          <a:xfrm>
            <a:off x="7991832" y="1074014"/>
            <a:ext cx="1753683" cy="39950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Create an Addendum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61DD8F8-9F41-C6C5-394C-606C3B1B9A23}"/>
              </a:ext>
            </a:extLst>
          </p:cNvPr>
          <p:cNvSpPr/>
          <p:nvPr/>
        </p:nvSpPr>
        <p:spPr>
          <a:xfrm>
            <a:off x="2375052" y="4524761"/>
            <a:ext cx="1503922" cy="106787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Which is incorrect, the Session or the Progress Note?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2B81FE82-73A5-C7ED-F45B-BE7A6997F74F}"/>
              </a:ext>
            </a:extLst>
          </p:cNvPr>
          <p:cNvCxnSpPr>
            <a:cxnSpLocks/>
          </p:cNvCxnSpPr>
          <p:nvPr/>
        </p:nvCxnSpPr>
        <p:spPr>
          <a:xfrm flipH="1" flipV="1">
            <a:off x="1170578" y="4085178"/>
            <a:ext cx="1102170" cy="94700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917811DB-2AF9-2064-D229-89B14B67B958}"/>
              </a:ext>
            </a:extLst>
          </p:cNvPr>
          <p:cNvCxnSpPr>
            <a:cxnSpLocks/>
          </p:cNvCxnSpPr>
          <p:nvPr/>
        </p:nvCxnSpPr>
        <p:spPr>
          <a:xfrm>
            <a:off x="3904216" y="5151609"/>
            <a:ext cx="1033942" cy="368108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EBD7338-1494-DAA4-3ECC-2E82BB0280EA}"/>
              </a:ext>
            </a:extLst>
          </p:cNvPr>
          <p:cNvCxnSpPr>
            <a:cxnSpLocks/>
          </p:cNvCxnSpPr>
          <p:nvPr/>
        </p:nvCxnSpPr>
        <p:spPr>
          <a:xfrm flipV="1">
            <a:off x="3901191" y="4405010"/>
            <a:ext cx="1036967" cy="481202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56FD70DD-8895-1D4B-ADCB-11BED15BAFE3}"/>
              </a:ext>
            </a:extLst>
          </p:cNvPr>
          <p:cNvCxnSpPr>
            <a:cxnSpLocks/>
          </p:cNvCxnSpPr>
          <p:nvPr/>
        </p:nvCxnSpPr>
        <p:spPr>
          <a:xfrm>
            <a:off x="7169535" y="4411497"/>
            <a:ext cx="417886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Picture 62" descr="A picture containing logo&#10;&#10;Description automatically generated">
            <a:extLst>
              <a:ext uri="{FF2B5EF4-FFF2-40B4-BE49-F238E27FC236}">
                <a16:creationId xmlns:a16="http://schemas.microsoft.com/office/drawing/2014/main" id="{80D6255F-EEE3-1D35-9CAF-E449D043F8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3932" y="6189272"/>
            <a:ext cx="2188068" cy="72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042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176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Lato Light</vt:lpstr>
      <vt:lpstr>Poppins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Fournier</dc:creator>
  <cp:lastModifiedBy>Katie Fournier</cp:lastModifiedBy>
  <cp:revision>6</cp:revision>
  <dcterms:created xsi:type="dcterms:W3CDTF">2022-07-19T19:45:57Z</dcterms:created>
  <dcterms:modified xsi:type="dcterms:W3CDTF">2023-08-31T19:06:20Z</dcterms:modified>
</cp:coreProperties>
</file>